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handoutMasterIdLst>
    <p:handoutMasterId r:id="rId6"/>
  </p:handoutMasterIdLst>
  <p:sldIdLst>
    <p:sldId id="257" r:id="rId2"/>
    <p:sldId id="260" r:id="rId3"/>
    <p:sldId id="259" r:id="rId4"/>
    <p:sldId id="258" r:id="rId5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545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97819-0DC2-4944-92C9-5BB90AAA641B}" type="datetimeFigureOut">
              <a:rPr lang="zh-TW" altLang="en-US" smtClean="0"/>
              <a:t>2023/11/9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3A276-8F43-4E22-A4B0-E70668A950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025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te.fju.edu.tw/news.jsp?no=133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te.fju.edu.tw/news.jsp?no=133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輔仁大學師資培育中心</a:t>
            </a:r>
            <a:b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學年度第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學期教育實習</a:t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713481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實習選校作業說明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中學組</a:t>
            </a:r>
            <a:endParaRPr lang="en-US" altLang="zh-TW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112/11/30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994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140069"/>
          </a:xfrm>
        </p:spPr>
        <p:txBody>
          <a:bodyPr/>
          <a:lstStyle/>
          <a:p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實習分發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進行方式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81454" y="1934308"/>
            <a:ext cx="10199077" cy="3965330"/>
          </a:xfrm>
        </p:spPr>
        <p:txBody>
          <a:bodyPr>
            <a:normAutofit/>
          </a:bodyPr>
          <a:lstStyle/>
          <a:p>
            <a:pPr marL="45720" indent="0">
              <a:spcBef>
                <a:spcPts val="0"/>
              </a:spcBef>
              <a:buNone/>
            </a:pPr>
            <a:r>
              <a:rPr lang="zh-TW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中心公告之實習分發積分排序，經唱名後，依序</a:t>
            </a:r>
            <a:r>
              <a:rPr lang="zh-TW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填實習學校。</a:t>
            </a:r>
            <a:endParaRPr lang="en-US" altLang="zh-TW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227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64223"/>
          </a:xfrm>
        </p:spPr>
        <p:txBody>
          <a:bodyPr/>
          <a:lstStyle/>
          <a:p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實習分發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應配合事項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3531" y="1767254"/>
            <a:ext cx="10024989" cy="448407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申請實習分發者，實習分發當日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必須親自或委託他人出席並</a:t>
            </a:r>
            <a:r>
              <a:rPr lang="zh-TW" altLang="en-US" sz="3200" b="1" u="sng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全程參與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實習學校公開分發作業</a:t>
            </a:r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不得藉故提前離開</a:t>
            </a:r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。未依規定參與分發作業者，由本中心逕行分發。</a:t>
            </a:r>
            <a:endParaRPr lang="en-US" altLang="zh-TW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申請特案實習學校者需自行取得實習學校實習同意書。</a:t>
            </a:r>
            <a:endParaRPr lang="en-US" altLang="zh-TW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所選填之實習學校若需「面談或取得實習同意書」者，選填者務必於</a:t>
            </a:r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112/12/8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儘速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聯繫實習學校</a:t>
            </a:r>
            <a:r>
              <a:rPr lang="zh-TW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面談時間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取得</a:t>
            </a:r>
            <a:r>
              <a:rPr lang="zh-TW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實習學校核章之「</a:t>
            </a:r>
            <a:r>
              <a:rPr lang="zh-TW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實習同意書</a:t>
            </a:r>
            <a:r>
              <a:rPr lang="zh-TW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」後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繳回中心辦公室。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如未獲實習學校同意，得由本中心輔導至其他實習合作學校實習。</a:t>
            </a:r>
            <a:endParaRPr lang="zh-TW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spcBef>
                <a:spcPts val="0"/>
              </a:spcBef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spcBef>
                <a:spcPts val="0"/>
              </a:spcBef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376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7646" y="844731"/>
            <a:ext cx="10711543" cy="551525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zh-TW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實習學校聯絡方式請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見本校師培中心網頁</a:t>
            </a:r>
            <a:r>
              <a:rPr lang="en-US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最新消息</a:t>
            </a:r>
            <a:r>
              <a:rPr lang="en-US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實習公告</a:t>
            </a:r>
            <a:r>
              <a:rPr lang="zh-TW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l"/>
            </a:pPr>
            <a:endParaRPr lang="en-US" altLang="zh-TW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zh-TW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實習學生基本資料表</a:t>
            </a:r>
            <a:r>
              <a:rPr lang="zh-TW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含正面</a:t>
            </a:r>
            <a:r>
              <a:rPr lang="zh-TW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照片）」</a:t>
            </a:r>
            <a:r>
              <a:rPr lang="en-US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份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，請</a:t>
            </a:r>
            <a:r>
              <a:rPr lang="zh-TW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112/12/8</a:t>
            </a:r>
            <a:r>
              <a:rPr lang="zh-TW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）下午</a:t>
            </a:r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繳交至中心辦公室。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選填</a:t>
            </a:r>
            <a:r>
              <a:rPr lang="zh-TW" altLang="en-US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完全中學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者，若欲至國中部或高中部實習，可於</a:t>
            </a:r>
            <a:r>
              <a:rPr lang="zh-TW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基本資料表上註記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擬實習階段別為國中部或高中部。</a:t>
            </a:r>
            <a:r>
              <a:rPr lang="zh-TW" altLang="en-US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但實際實習階段別仍須尊重實習學校的安排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實習分發後，若因故確定不參與</a:t>
            </a:r>
            <a:r>
              <a:rPr lang="en-US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學年度第</a:t>
            </a:r>
            <a:r>
              <a:rPr lang="en-US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學期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教育實習，請儘早向本中心提出取消實習申請。</a:t>
            </a:r>
            <a:endParaRPr lang="zh-TW" altLang="zh-TW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1188415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TM03457444[[fn=基準]]</Template>
  <TotalTime>364</TotalTime>
  <Words>304</Words>
  <Application>Microsoft Office PowerPoint</Application>
  <PresentationFormat>寬螢幕</PresentationFormat>
  <Paragraphs>14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標楷體</vt:lpstr>
      <vt:lpstr>Calibri</vt:lpstr>
      <vt:lpstr>Corbel</vt:lpstr>
      <vt:lpstr>Wingdings</vt:lpstr>
      <vt:lpstr>基礎</vt:lpstr>
      <vt:lpstr>輔仁大學師資培育中心  113學年度第1學期教育實習 </vt:lpstr>
      <vt:lpstr>實習分發進行方式：</vt:lpstr>
      <vt:lpstr>實習分發應配合事項：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輔仁大學師資培育中心  106學年度第1學期教育實習課程</dc:title>
  <dc:creator>User</dc:creator>
  <cp:lastModifiedBy>惠平 蘇</cp:lastModifiedBy>
  <cp:revision>70</cp:revision>
  <cp:lastPrinted>2021-11-22T06:11:08Z</cp:lastPrinted>
  <dcterms:created xsi:type="dcterms:W3CDTF">2016-11-15T01:09:12Z</dcterms:created>
  <dcterms:modified xsi:type="dcterms:W3CDTF">2023-11-09T05:47:54Z</dcterms:modified>
</cp:coreProperties>
</file>